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9" d="100"/>
          <a:sy n="139" d="100"/>
        </p:scale>
        <p:origin x="726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EB639-33ED-47B1-8C00-867DF309FBD5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63E5-A202-4832-AB86-730FFF6B4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794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EB639-33ED-47B1-8C00-867DF309FBD5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63E5-A202-4832-AB86-730FFF6B4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969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EB639-33ED-47B1-8C00-867DF309FBD5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63E5-A202-4832-AB86-730FFF6B4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690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EB639-33ED-47B1-8C00-867DF309FBD5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63E5-A202-4832-AB86-730FFF6B4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372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EB639-33ED-47B1-8C00-867DF309FBD5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63E5-A202-4832-AB86-730FFF6B4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360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059582"/>
            <a:ext cx="4316288" cy="37804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059582"/>
            <a:ext cx="4244280" cy="37804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EB639-33ED-47B1-8C00-867DF309FBD5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63E5-A202-4832-AB86-730FFF6B4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058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EB639-33ED-47B1-8C00-867DF309FBD5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63E5-A202-4832-AB86-730FFF6B4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0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EB639-33ED-47B1-8C00-867DF309FBD5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63E5-A202-4832-AB86-730FFF6B4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305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EB639-33ED-47B1-8C00-867DF309FBD5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63E5-A202-4832-AB86-730FFF6B4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243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3" y="988833"/>
            <a:ext cx="3286001" cy="35878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7"/>
            <a:ext cx="5389438" cy="463521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3" y="1419622"/>
            <a:ext cx="3286001" cy="34203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EB639-33ED-47B1-8C00-867DF309FBD5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63E5-A202-4832-AB86-730FFF6B4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052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86504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12939" y="943812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511557"/>
            <a:ext cx="5486400" cy="32844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EB639-33ED-47B1-8C00-867DF309FBD5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163E5-A202-4832-AB86-730FFF6B4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905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94320"/>
            <a:ext cx="6264696" cy="85725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059582"/>
            <a:ext cx="8640960" cy="37804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EB639-33ED-47B1-8C00-867DF309FBD5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163E5-A202-4832-AB86-730FFF6B45A6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582" y="129213"/>
            <a:ext cx="2322186" cy="81909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-9508" y="4917876"/>
            <a:ext cx="9144000" cy="33855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b="1" spc="600" dirty="0" smtClean="0">
                <a:solidFill>
                  <a:schemeClr val="bg1"/>
                </a:solidFill>
                <a:effectLst/>
              </a:rPr>
              <a:t>КОГАУ  «Центр  оценки  качества  образования»</a:t>
            </a:r>
            <a:endParaRPr lang="ru-RU" sz="1600" b="1" spc="600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46339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>
            <a:noFill/>
          </a:ln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Bookman Old Style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Bookman Old Style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Bookman Old Style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Bookman Old Style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Bookman Old Style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Cambria" panose="02040503050406030204" pitchFamily="18" charset="0"/>
                <a:ea typeface="Cambria" panose="02040503050406030204" pitchFamily="18" charset="0"/>
              </a:rPr>
              <a:t>Программное обеспечение для проведения итогового собеседования</a:t>
            </a:r>
            <a:endParaRPr lang="ru-RU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1800" dirty="0"/>
              <a:t>КОГАУ </a:t>
            </a:r>
            <a:r>
              <a:rPr lang="ru-RU" sz="1800" dirty="0" smtClean="0"/>
              <a:t>«Центр оценки качества образования»</a:t>
            </a:r>
            <a:endParaRPr lang="en-US" sz="1800" dirty="0" smtClean="0"/>
          </a:p>
          <a:p>
            <a:r>
              <a:rPr lang="ru-RU" sz="1800" dirty="0" smtClean="0"/>
              <a:t>Инженер </a:t>
            </a:r>
            <a:r>
              <a:rPr lang="ru-RU" sz="1800" dirty="0" smtClean="0"/>
              <a:t>– программист</a:t>
            </a:r>
          </a:p>
          <a:p>
            <a:r>
              <a:rPr lang="ru-RU" sz="1800" dirty="0" smtClean="0"/>
              <a:t>Шукшин Павел Владимирович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5889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Cambria" panose="02040503050406030204" pitchFamily="18" charset="0"/>
                <a:ea typeface="Cambria" panose="02040503050406030204" pitchFamily="18" charset="0"/>
              </a:rPr>
              <a:t>Хранение файлов записи ответов</a:t>
            </a:r>
            <a:endParaRPr lang="ru-RU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5" y="1203598"/>
            <a:ext cx="4295843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После 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окончания работы с записью звука обязательно сохраните </a:t>
            </a:r>
            <a:r>
              <a:rPr lang="ru-RU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                          с 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компьютеров, участвовавших </a:t>
            </a:r>
            <a:r>
              <a:rPr lang="ru-RU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                         в 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проведении итогового собеседования все файлы из папки «Собеседование» на резервный носитель (</a:t>
            </a:r>
            <a:r>
              <a:rPr lang="ru-RU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флеш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-карту памяти, второй жесткий диск и </a:t>
            </a:r>
            <a:r>
              <a:rPr lang="ru-RU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т.п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). </a:t>
            </a:r>
            <a:endParaRPr lang="ru-RU" sz="16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1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  Эти 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файлы должны храниться </a:t>
            </a:r>
            <a:r>
              <a:rPr lang="ru-RU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                        в 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образовательной организации </a:t>
            </a:r>
            <a:r>
              <a:rPr lang="ru-RU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                           и 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предоставляться в Региональный центр обработки информации </a:t>
            </a:r>
            <a:r>
              <a:rPr lang="ru-RU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                                      по 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запросу.</a:t>
            </a:r>
          </a:p>
          <a:p>
            <a:endParaRPr lang="ru-RU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4691379" y="1308782"/>
            <a:ext cx="1945168" cy="904533"/>
            <a:chOff x="4691379" y="1308782"/>
            <a:chExt cx="1945168" cy="904533"/>
          </a:xfrm>
        </p:grpSpPr>
        <p:pic>
          <p:nvPicPr>
            <p:cNvPr id="4099" name="Picture 3" descr="C:\Users\zam_coko\AppData\Local\Microsoft\Windows\Temporary Internet Files\Content.IE5\DQ2KL1Y4\folder_PNG8751[1]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8064" y="1308782"/>
              <a:ext cx="958839" cy="6275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4691379" y="1936316"/>
              <a:ext cx="19451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dirty="0" smtClean="0"/>
                <a:t>«Собеседование_каб.217»</a:t>
              </a:r>
              <a:endParaRPr lang="ru-RU" sz="1200" dirty="0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6732240" y="1337655"/>
            <a:ext cx="2016224" cy="904533"/>
            <a:chOff x="4691379" y="1308782"/>
            <a:chExt cx="2016224" cy="904533"/>
          </a:xfrm>
        </p:grpSpPr>
        <p:pic>
          <p:nvPicPr>
            <p:cNvPr id="11" name="Picture 3" descr="C:\Users\zam_coko\AppData\Local\Microsoft\Windows\Temporary Internet Files\Content.IE5\DQ2KL1Y4\folder_PNG8751[1]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8064" y="1308782"/>
              <a:ext cx="958839" cy="6275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4691379" y="1936316"/>
              <a:ext cx="20162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dirty="0" smtClean="0"/>
                <a:t>«Собеседование_каб.219»</a:t>
              </a:r>
              <a:endParaRPr lang="ru-RU" sz="1200" dirty="0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6804248" y="2643758"/>
            <a:ext cx="1944216" cy="904533"/>
            <a:chOff x="4691379" y="1308782"/>
            <a:chExt cx="1944216" cy="904533"/>
          </a:xfrm>
        </p:grpSpPr>
        <p:pic>
          <p:nvPicPr>
            <p:cNvPr id="14" name="Picture 3" descr="C:\Users\zam_coko\AppData\Local\Microsoft\Windows\Temporary Internet Files\Content.IE5\DQ2KL1Y4\folder_PNG8751[1]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8064" y="1308782"/>
              <a:ext cx="958839" cy="6275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4691379" y="1936316"/>
              <a:ext cx="19442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dirty="0" smtClean="0"/>
                <a:t>«Собеседование_каб.224»</a:t>
              </a:r>
              <a:endParaRPr lang="ru-RU" sz="1200" dirty="0"/>
            </a:p>
          </p:txBody>
        </p:sp>
      </p:grpSp>
      <p:pic>
        <p:nvPicPr>
          <p:cNvPr id="4100" name="Picture 4" descr="C:\Users\zam_coko\AppData\Local\Microsoft\Windows\Temporary Internet Files\Content.IE5\SEV8NK7P\2_1071492311-4743[1].wpic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875" y="3188757"/>
            <a:ext cx="0" cy="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363838"/>
            <a:ext cx="1524000" cy="1043940"/>
          </a:xfrm>
          <a:prstGeom prst="rect">
            <a:avLst/>
          </a:prstGeom>
        </p:spPr>
      </p:pic>
      <p:cxnSp>
        <p:nvCxnSpPr>
          <p:cNvPr id="20" name="Прямая со стрелкой 19"/>
          <p:cNvCxnSpPr/>
          <p:nvPr/>
        </p:nvCxnSpPr>
        <p:spPr>
          <a:xfrm flipH="1">
            <a:off x="5292080" y="2213315"/>
            <a:ext cx="144016" cy="115052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5796136" y="2242188"/>
            <a:ext cx="1108397" cy="112165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>
            <a:off x="6012160" y="3075806"/>
            <a:ext cx="1248774" cy="56082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784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Состав программы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Для записи ответа ученика при собеседовании поставляются два модуля:</a:t>
            </a:r>
          </a:p>
          <a:p>
            <a:pPr marL="0" indent="0">
              <a:buNone/>
            </a:pP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514350" indent="-514350">
              <a:buAutoNum type="arabicPeriod"/>
            </a:pPr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Модуль 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«Диктофон» (Dictofon.exe). Запись звука</a:t>
            </a:r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Модуль 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«Таймер» (Timer.exe). Отсчёт временных </a:t>
            </a:r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границ.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Модуль для кодирования записи ответа в </a:t>
            </a:r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</a:rPr>
              <a:t>mp3</a:t>
            </a:r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 формат.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Инструкция для технического специалиста.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453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Модуль «Диктофон»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Перед самым первым запуском ПО «Итоговое собеседование» на компьютере запустите модуль «Диктофон</a:t>
            </a:r>
            <a:r>
              <a:rPr lang="ru-RU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», установите 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и сохраните </a:t>
            </a:r>
            <a:r>
              <a:rPr lang="ru-RU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настройки. 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После этого на Рабочем столе будет создана папка «Собеседование</a:t>
            </a:r>
            <a:r>
              <a:rPr lang="ru-RU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».</a:t>
            </a:r>
          </a:p>
          <a:p>
            <a:pPr marL="0" indent="0" algn="just">
              <a:buNone/>
            </a:pPr>
            <a:endParaRPr lang="ru-RU" sz="2000" dirty="0"/>
          </a:p>
        </p:txBody>
      </p:sp>
      <p:pic>
        <p:nvPicPr>
          <p:cNvPr id="4" name="Picture 2"/>
          <p:cNvPicPr/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539552" y="2427734"/>
            <a:ext cx="3171190" cy="227520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44008" y="2643758"/>
            <a:ext cx="338437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Элементы управления: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 Кнопка «Запись»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Кнопка 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«Остановка записи»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Кнопка 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«Настройки»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Индикатор 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времени записи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Кнопка 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«Закрыть модуль»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787774"/>
            <a:ext cx="3230563" cy="59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727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Настройка модуля «Диктофон»</a:t>
            </a:r>
            <a:endParaRPr lang="ru-RU" sz="28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Внешний вид окна настроек, с открытой формой списка записывающих устройств </a:t>
            </a:r>
            <a:r>
              <a:rPr lang="ru-RU" sz="20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Windows</a:t>
            </a:r>
            <a:r>
              <a:rPr lang="ru-RU" sz="2000" dirty="0" smtClean="0"/>
              <a:t>. </a:t>
            </a:r>
          </a:p>
          <a:p>
            <a:pPr marL="0" indent="0" algn="just">
              <a:buNone/>
            </a:pPr>
            <a:endParaRPr lang="ru-RU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17" t="29925" r="25749" b="31704"/>
          <a:stretch/>
        </p:blipFill>
        <p:spPr bwMode="auto">
          <a:xfrm>
            <a:off x="467544" y="2052588"/>
            <a:ext cx="3859463" cy="2040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17" t="18427" r="25833" b="12499"/>
          <a:stretch/>
        </p:blipFill>
        <p:spPr bwMode="auto">
          <a:xfrm>
            <a:off x="5292080" y="1563638"/>
            <a:ext cx="3452450" cy="3291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356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Модуль «Таймер»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49362" y="1242712"/>
            <a:ext cx="353055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Модуль 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«Таймер» предназначен для ввода данных участника собеседования и отметки </a:t>
            </a:r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рекомендованного 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времени прохождения заданий. </a:t>
            </a:r>
            <a:endParaRPr lang="ru-RU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 Для участников собеседования </a:t>
            </a:r>
          </a:p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с ОВЗ время прохождения увеличивается, поэтому количество времени на прохождение заданий определяется экзаменатором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469"/>
          <a:stretch/>
        </p:blipFill>
        <p:spPr>
          <a:xfrm>
            <a:off x="4067944" y="1184889"/>
            <a:ext cx="4738221" cy="353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67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Запись ответов участника собеседования</a:t>
            </a:r>
            <a:endParaRPr lang="ru-RU" sz="28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   </a:t>
            </a:r>
            <a:r>
              <a:rPr lang="ru-RU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При тестировании модулей «Диктофон» и «Таймер» убедитесь             в 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«пополнении» звуковыми файлами папки </a:t>
            </a:r>
            <a:r>
              <a:rPr lang="ru-RU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«Собеседование» на Рабочем 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столе. В этой папке создаются файлы MP3 каждые 15 минут (если у вас выбран период сохранения каждые 15 минут). </a:t>
            </a:r>
            <a:endParaRPr lang="ru-RU" sz="20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  В случае отсутствия звуковых файлов в папке «Собеседование» проверьте настройки антивирусной программы или политики администрирования действий пользователей. Возможно, блокировка создания файлов на Рабочем столе указана в настройках.</a:t>
            </a:r>
          </a:p>
          <a:p>
            <a:pPr marL="0" indent="0">
              <a:buNone/>
            </a:pP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 Также в папке «Собеседование» будут созданы файлы </a:t>
            </a:r>
            <a:r>
              <a:rPr lang="en-US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Excel</a:t>
            </a:r>
            <a:r>
              <a:rPr lang="ru-RU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, содержащие список участников из 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модуля «Таймер»</a:t>
            </a:r>
            <a:r>
              <a:rPr lang="ru-RU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, прошедших собеседование на этом компьютере.</a:t>
            </a:r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07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</a:rPr>
              <a:t>Папка «Собеседование»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Внешний </a:t>
            </a:r>
            <a:r>
              <a:rPr lang="ru-RU" sz="2000" dirty="0">
                <a:latin typeface="Cambria" panose="02040503050406030204" pitchFamily="18" charset="0"/>
                <a:ea typeface="Cambria" panose="02040503050406030204" pitchFamily="18" charset="0"/>
              </a:rPr>
              <a:t>вид MP3 файлов с продолжительностью записи </a:t>
            </a:r>
            <a:r>
              <a:rPr lang="ru-RU" sz="2000" dirty="0" smtClean="0">
                <a:latin typeface="Cambria" panose="02040503050406030204" pitchFamily="18" charset="0"/>
                <a:ea typeface="Cambria" panose="02040503050406030204" pitchFamily="18" charset="0"/>
              </a:rPr>
              <a:t>               15 минут и файлов со списками участников.</a:t>
            </a:r>
            <a:endParaRPr lang="ru-RU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5" name="Picture 5"/>
          <p:cNvPicPr/>
          <p:nvPr/>
        </p:nvPicPr>
        <p:blipFill rotWithShape="1">
          <a:blip r:embed="rId2">
            <a:extLst/>
          </a:blip>
          <a:srcRect t="2059" r="1379"/>
          <a:stretch/>
        </p:blipFill>
        <p:spPr bwMode="auto">
          <a:xfrm>
            <a:off x="1828800" y="1779662"/>
            <a:ext cx="5410773" cy="297468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69562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latin typeface="Cambria" panose="02040503050406030204" pitchFamily="18" charset="0"/>
                <a:ea typeface="Cambria" panose="02040503050406030204" pitchFamily="18" charset="0"/>
              </a:rPr>
              <a:t>Ошибки в работе программы</a:t>
            </a:r>
            <a:endParaRPr lang="ru-RU" sz="3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Cambria" panose="02040503050406030204" pitchFamily="18" charset="0"/>
                <a:ea typeface="Cambria" panose="02040503050406030204" pitchFamily="18" charset="0"/>
              </a:rPr>
              <a:t>В случае возникновения ошибок при работе </a:t>
            </a:r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модуля «Диктофон»:</a:t>
            </a:r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4" name="Рисунок 3" descr="C:\Users\zam_coko\AppData\Local\Microsoft\Windows\Temporary Internet Files\Content.Outlook\WAHBIGF0\1  если вы встретили такую ошибку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67694"/>
            <a:ext cx="7056784" cy="25202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Стрелка вправо 4"/>
          <p:cNvSpPr/>
          <p:nvPr/>
        </p:nvSpPr>
        <p:spPr>
          <a:xfrm>
            <a:off x="8100392" y="4443958"/>
            <a:ext cx="648072" cy="21602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5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latin typeface="Cambria" panose="02040503050406030204" pitchFamily="18" charset="0"/>
                <a:ea typeface="Cambria" panose="02040503050406030204" pitchFamily="18" charset="0"/>
              </a:rPr>
              <a:t>Ошибки в работе программы</a:t>
            </a:r>
            <a:endParaRPr lang="ru-RU" sz="3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>
                <a:latin typeface="Cambria" panose="02040503050406030204" pitchFamily="18" charset="0"/>
                <a:ea typeface="Cambria" panose="02040503050406030204" pitchFamily="18" charset="0"/>
              </a:rPr>
              <a:t>Настройте </a:t>
            </a:r>
            <a:r>
              <a:rPr lang="ru-RU" sz="1800" dirty="0" smtClean="0">
                <a:latin typeface="Cambria" panose="02040503050406030204" pitchFamily="18" charset="0"/>
                <a:ea typeface="Cambria" panose="02040503050406030204" pitchFamily="18" charset="0"/>
              </a:rPr>
              <a:t>ваше антивирусное </a:t>
            </a:r>
            <a:r>
              <a:rPr lang="ru-RU" sz="1800" dirty="0">
                <a:latin typeface="Cambria" panose="02040503050406030204" pitchFamily="18" charset="0"/>
                <a:ea typeface="Cambria" panose="02040503050406030204" pitchFamily="18" charset="0"/>
              </a:rPr>
              <a:t>ПО (на примере Антивируса Касперского</a:t>
            </a:r>
            <a:r>
              <a:rPr lang="ru-RU" sz="1800" dirty="0" smtClean="0">
                <a:latin typeface="Cambria" panose="02040503050406030204" pitchFamily="18" charset="0"/>
                <a:ea typeface="Cambria" panose="02040503050406030204" pitchFamily="18" charset="0"/>
              </a:rPr>
              <a:t>):</a:t>
            </a:r>
          </a:p>
          <a:p>
            <a:pPr marL="0" indent="0" algn="just">
              <a:buNone/>
            </a:pPr>
            <a:endParaRPr lang="ru-RU" sz="1800" dirty="0"/>
          </a:p>
        </p:txBody>
      </p:sp>
      <p:pic>
        <p:nvPicPr>
          <p:cNvPr id="6" name="Рисунок 5" descr="C:\Users\zam_coko\AppData\Local\Microsoft\Windows\Temporary Internet Files\Content.Outlook\WAHBIGF0\2  измените ограничения в антивирусе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491630"/>
            <a:ext cx="5256584" cy="33123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8710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ЦОКО широки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ЦОКО широкий</Template>
  <TotalTime>182</TotalTime>
  <Words>388</Words>
  <Application>Microsoft Office PowerPoint</Application>
  <PresentationFormat>Экран (16:9)</PresentationFormat>
  <Paragraphs>43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Bookman Old Style</vt:lpstr>
      <vt:lpstr>Calibri</vt:lpstr>
      <vt:lpstr>Cambria</vt:lpstr>
      <vt:lpstr>ЦОКО широкий</vt:lpstr>
      <vt:lpstr>Программное обеспечение для проведения итогового собеседования</vt:lpstr>
      <vt:lpstr>Состав программы</vt:lpstr>
      <vt:lpstr>Модуль «Диктофон»</vt:lpstr>
      <vt:lpstr>Настройка модуля «Диктофон»</vt:lpstr>
      <vt:lpstr>Модуль «Таймер»</vt:lpstr>
      <vt:lpstr>Запись ответов участника собеседования</vt:lpstr>
      <vt:lpstr>Папка «Собеседование»</vt:lpstr>
      <vt:lpstr>Ошибки в работе программы</vt:lpstr>
      <vt:lpstr>Ошибки в работе программы</vt:lpstr>
      <vt:lpstr>Хранение файлов записи ответов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 Андреевич</dc:creator>
  <cp:lastModifiedBy>Шукшин Павел Владимирович</cp:lastModifiedBy>
  <cp:revision>15</cp:revision>
  <dcterms:created xsi:type="dcterms:W3CDTF">2022-01-25T08:12:42Z</dcterms:created>
  <dcterms:modified xsi:type="dcterms:W3CDTF">2024-01-31T10:46:13Z</dcterms:modified>
</cp:coreProperties>
</file>